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3" r:id="rId2"/>
    <p:sldId id="263" r:id="rId3"/>
    <p:sldId id="274" r:id="rId4"/>
    <p:sldId id="257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DC43-ABB5-445F-8324-E18BEB8160D5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18276-84EF-4419-9ED4-47FB72ECB9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912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EF22-EF54-42AA-94BD-16F2C4B4E7D1}" type="slidenum">
              <a:rPr lang="en-SG" smtClean="0">
                <a:solidFill>
                  <a:prstClr val="black"/>
                </a:solidFill>
              </a:rPr>
              <a:pPr/>
              <a:t>1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8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3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5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6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946E-1F4D-422B-B5A5-1F199A45FC8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9F71-F93D-4FA7-A802-FF058689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arlboyd.com/wp-content/uploads/2015/10/12318895-employee-vs-entrepren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515217"/>
            <a:ext cx="8056088" cy="5671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3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284" y="6086247"/>
            <a:ext cx="770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Market Singapore Annual Convention – </a:t>
            </a:r>
            <a:r>
              <a:rPr lang="en-US" altLang="zh-CN" sz="2800" dirty="0"/>
              <a:t>April </a:t>
            </a:r>
            <a:r>
              <a:rPr lang="en-US" sz="2800" dirty="0"/>
              <a:t>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4843" r="676" b="25518"/>
          <a:stretch/>
        </p:blipFill>
        <p:spPr>
          <a:xfrm>
            <a:off x="2446986" y="133304"/>
            <a:ext cx="6503831" cy="57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7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2530" name="Picture 2" descr="Image result for residual inc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532" y="327299"/>
            <a:ext cx="8673487" cy="5802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27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2739" y="6032683"/>
            <a:ext cx="810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Market Singapore Leadership School – October 2016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383752"/>
            <a:ext cx="7727324" cy="5519293"/>
          </a:xfrm>
        </p:spPr>
      </p:pic>
    </p:spTree>
    <p:extLst>
      <p:ext uri="{BB962C8B-B14F-4D97-AF65-F5344CB8AC3E}">
        <p14:creationId xmlns:p14="http://schemas.microsoft.com/office/powerpoint/2010/main" val="68817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91" b="16166"/>
          <a:stretch/>
        </p:blipFill>
        <p:spPr>
          <a:xfrm>
            <a:off x="1199796" y="381847"/>
            <a:ext cx="9966187" cy="5693507"/>
          </a:xfrm>
        </p:spPr>
      </p:pic>
      <p:sp>
        <p:nvSpPr>
          <p:cNvPr id="5" name="TextBox 4"/>
          <p:cNvSpPr txBox="1"/>
          <p:nvPr/>
        </p:nvSpPr>
        <p:spPr>
          <a:xfrm>
            <a:off x="1911495" y="6113992"/>
            <a:ext cx="782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Market Singapore Annual Convention – April 2017</a:t>
            </a:r>
          </a:p>
        </p:txBody>
      </p:sp>
    </p:spTree>
    <p:extLst>
      <p:ext uri="{BB962C8B-B14F-4D97-AF65-F5344CB8AC3E}">
        <p14:creationId xmlns:p14="http://schemas.microsoft.com/office/powerpoint/2010/main" val="326480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8" y="0"/>
            <a:ext cx="5118442" cy="41337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3392" r="9275" b="9654"/>
          <a:stretch/>
        </p:blipFill>
        <p:spPr>
          <a:xfrm>
            <a:off x="5920566" y="-110913"/>
            <a:ext cx="5424996" cy="3838832"/>
          </a:xfr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2" y="3399845"/>
            <a:ext cx="5118442" cy="3838832"/>
          </a:xfrm>
          <a:prstGeom prst="rect">
            <a:avLst/>
          </a:prstGeom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4"/>
          <a:stretch/>
        </p:blipFill>
        <p:spPr>
          <a:xfrm>
            <a:off x="5928660" y="3399845"/>
            <a:ext cx="5424996" cy="3577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7318" y="6027003"/>
            <a:ext cx="45225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Taiwan Convention </a:t>
            </a:r>
            <a:b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(April 2017)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5251" y="16476"/>
            <a:ext cx="45225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Taiwan Convention </a:t>
            </a:r>
            <a:b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(October 2016)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8493" y="102320"/>
            <a:ext cx="45225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Miami World Conference </a:t>
            </a:r>
            <a:br>
              <a:rPr lang="en-US" sz="24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24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(February 2017)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8987" y="5967896"/>
            <a:ext cx="45225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Greensboro International Conference (August 2017)</a:t>
            </a:r>
          </a:p>
        </p:txBody>
      </p:sp>
    </p:spTree>
    <p:extLst>
      <p:ext uri="{BB962C8B-B14F-4D97-AF65-F5344CB8AC3E}">
        <p14:creationId xmlns:p14="http://schemas.microsoft.com/office/powerpoint/2010/main" val="27438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36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Ng Jia Yi</dc:creator>
  <cp:lastModifiedBy>Jermaine Khoo</cp:lastModifiedBy>
  <cp:revision>27</cp:revision>
  <dcterms:created xsi:type="dcterms:W3CDTF">2017-09-08T15:23:00Z</dcterms:created>
  <dcterms:modified xsi:type="dcterms:W3CDTF">2017-10-24T07:24:57Z</dcterms:modified>
</cp:coreProperties>
</file>